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0CD43A3-16CD-409B-83D9-FC39B26BAD2C}" type="datetimeFigureOut">
              <a:rPr lang="en-US" smtClean="0"/>
              <a:pPr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F4A554-6D00-4D88-B0A2-12E74C048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4191000"/>
            <a:ext cx="3657600" cy="685800"/>
          </a:xfrm>
        </p:spPr>
        <p:txBody>
          <a:bodyPr/>
          <a:lstStyle/>
          <a:p>
            <a:r>
              <a:rPr lang="en-US" dirty="0" smtClean="0"/>
              <a:t>December 2020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Quarter Review Meeting </a:t>
            </a:r>
            <a:br>
              <a:rPr lang="en-US" dirty="0" smtClean="0"/>
            </a:br>
            <a:r>
              <a:rPr smtClean="0"/>
              <a:t>Safeguarding Project </a:t>
            </a:r>
            <a:r>
              <a:rPr lang="en-US" dirty="0" smtClean="0"/>
              <a:t>Progress and</a:t>
            </a:r>
            <a:br>
              <a:rPr lang="en-US" dirty="0" smtClean="0"/>
            </a:br>
            <a:r>
              <a:rPr lang="en-US" dirty="0" smtClean="0"/>
              <a:t> Monitoring Findings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152400"/>
            <a:ext cx="1249363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1" descr="\\ETADD1BFP001\home$\Tegegnechekol\Desktop\BC\Open call SG\DP Logo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953000"/>
            <a:ext cx="60801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5791200"/>
            <a:ext cx="602773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111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Quarter Review Meeting  Safeguarding Project Progress and  Monitoring Findings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Quarter Review Meeting  Safeguarding Project Progress and  Monitoring Findings</dc:title>
  <dc:creator>Getalem</dc:creator>
  <cp:lastModifiedBy>Getalem</cp:lastModifiedBy>
  <cp:revision>1</cp:revision>
  <dcterms:created xsi:type="dcterms:W3CDTF">2020-12-15T08:59:00Z</dcterms:created>
  <dcterms:modified xsi:type="dcterms:W3CDTF">2021-01-24T06:55:21Z</dcterms:modified>
</cp:coreProperties>
</file>